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3" r:id="rId14"/>
    <p:sldId id="272" r:id="rId15"/>
    <p:sldId id="268" r:id="rId16"/>
    <p:sldId id="269" r:id="rId17"/>
    <p:sldId id="274" r:id="rId18"/>
    <p:sldId id="270" r:id="rId19"/>
    <p:sldId id="271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9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P.VANITHA,19C219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6CBBC-0FAC-4D33-A81F-86F2D9BE0D7B}" type="datetimeFigureOut">
              <a:rPr lang="en-US" smtClean="0"/>
              <a:pPr/>
              <a:t>7/30/2020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97894-A7C4-41C6-ACEA-16D5C70287B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P.VANITHA,19C219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F6949-C77A-4FEA-B79F-1542B33AFEDE}" type="datetimeFigureOut">
              <a:rPr lang="en-US" smtClean="0"/>
              <a:pPr/>
              <a:t>7/30/2020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D6A46-8872-4B77-A519-C8BFCB06313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/>
              <a:t>P.VANITHA,19C219</a:t>
            </a:r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F227AF-E928-4D18-9AD9-A3CE8B0ABD39}" type="datetime1">
              <a:rPr lang="en-US" smtClean="0"/>
              <a:pPr/>
              <a:t>7/30/2020</a:t>
            </a:fld>
            <a:endParaRPr lang="en-IN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P.VANITHA (19C219), Dhanalakshmi Srinivasa College of Education</a:t>
            </a:r>
            <a:endParaRPr lang="en-IN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3FAB94-DE18-482B-89A6-27A51C170CA4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D4AB78-F292-45E7-A8CD-6511F025C95B}" type="datetime1">
              <a:rPr lang="en-US" smtClean="0"/>
              <a:pPr/>
              <a:t>7/30/2020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P.VANITHA (19C219), Dhanalakshmi Srinivasa College of Education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3FAB94-DE18-482B-89A6-27A51C170CA4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01AA9D-9BCD-4474-9BD5-1BBF287B64BF}" type="datetime1">
              <a:rPr lang="en-US" smtClean="0"/>
              <a:pPr/>
              <a:t>7/30/2020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P.VANITHA (19C219), Dhanalakshmi Srinivasa College of Education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3FAB94-DE18-482B-89A6-27A51C170CA4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3DAB1F-E066-48B7-A2F1-D8F1DE10C985}" type="datetime1">
              <a:rPr lang="en-US" smtClean="0"/>
              <a:pPr/>
              <a:t>7/30/2020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P.VANITHA (19C219), Dhanalakshmi Srinivasa College of Education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3FAB94-DE18-482B-89A6-27A51C170CA4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0D9C3-4CD3-4500-BEF5-9A358274E8E5}" type="datetime1">
              <a:rPr lang="en-US" smtClean="0"/>
              <a:pPr/>
              <a:t>7/30/2020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P.VANITHA (19C219), Dhanalakshmi Srinivasa College of Education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3FAB94-DE18-482B-89A6-27A51C170CA4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A9EE90-27E3-4553-8A42-E26F0325EC56}" type="datetime1">
              <a:rPr lang="en-US" smtClean="0"/>
              <a:pPr/>
              <a:t>7/30/2020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P.VANITHA (19C219), Dhanalakshmi Srinivasa College of Education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3FAB94-DE18-482B-89A6-27A51C170CA4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7E396B-D87F-47C4-AE3B-D03A33B78A1D}" type="datetime1">
              <a:rPr lang="en-US" smtClean="0"/>
              <a:pPr/>
              <a:t>7/30/2020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P.VANITHA (19C219), Dhanalakshmi Srinivasa College of Education</a:t>
            </a:r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3FAB94-DE18-482B-89A6-27A51C170CA4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0C7E80-D9CE-4979-9783-49D27EE820E6}" type="datetime1">
              <a:rPr lang="en-US" smtClean="0"/>
              <a:pPr/>
              <a:t>7/30/2020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P.VANITHA (19C219), Dhanalakshmi Srinivasa College of Education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3FAB94-DE18-482B-89A6-27A51C170CA4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01A40-702B-4494-B6E0-D6ACE56DE11D}" type="datetime1">
              <a:rPr lang="en-US" smtClean="0"/>
              <a:pPr/>
              <a:t>7/30/2020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P.VANITHA (19C219), Dhanalakshmi Srinivasa College of Education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3FAB94-DE18-482B-89A6-27A51C170CA4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E56A9-8EA6-4C35-9CCB-A4C050164FA4}" type="datetime1">
              <a:rPr lang="en-US" smtClean="0"/>
              <a:pPr/>
              <a:t>7/30/2020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P.VANITHA (19C219), Dhanalakshmi Srinivasa College of Education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3FAB94-DE18-482B-89A6-27A51C170CA4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BC545B9-ED30-4AE7-A6CB-DF338BA75F3D}" type="datetime1">
              <a:rPr lang="en-US" smtClean="0"/>
              <a:pPr/>
              <a:t>7/30/2020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r>
              <a:rPr lang="en-IN" smtClean="0"/>
              <a:t>P.VANITHA (19C219), Dhanalakshmi Srinivasa College of Education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83FAB94-DE18-482B-89A6-27A51C170CA4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56D2241-853B-4C82-94D6-4F4DC02BD5D2}" type="datetime1">
              <a:rPr lang="en-US" smtClean="0"/>
              <a:pPr/>
              <a:t>7/30/2020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r>
              <a:rPr lang="en-IN" smtClean="0"/>
              <a:t>P.VANITHA (19C219), Dhanalakshmi Srinivasa College of Education</a:t>
            </a:r>
            <a:endParaRPr lang="en-IN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83FAB94-DE18-482B-89A6-27A51C170CA4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57224" y="1714488"/>
            <a:ext cx="7772400" cy="1975104"/>
          </a:xfrm>
        </p:spPr>
        <p:txBody>
          <a:bodyPr>
            <a:normAutofit/>
          </a:bodyPr>
          <a:lstStyle/>
          <a:p>
            <a:pPr algn="ctr"/>
            <a:r>
              <a:rPr lang="en-IN" dirty="0" smtClean="0"/>
              <a:t>AIMS &amp; OBJECTIVES OF TEACHING COMPUTER SCIENCE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071538" y="4286256"/>
            <a:ext cx="7772400" cy="1865950"/>
          </a:xfrm>
        </p:spPr>
        <p:txBody>
          <a:bodyPr>
            <a:normAutofit/>
          </a:bodyPr>
          <a:lstStyle/>
          <a:p>
            <a:pPr algn="r"/>
            <a:r>
              <a:rPr lang="en-IN" dirty="0" smtClean="0"/>
              <a:t>Submitted by,</a:t>
            </a:r>
          </a:p>
          <a:p>
            <a:pPr algn="r"/>
            <a:r>
              <a:rPr lang="en-IN" dirty="0" err="1" smtClean="0"/>
              <a:t>Mr.R.SENTHILKUMAR</a:t>
            </a:r>
            <a:r>
              <a:rPr lang="en-IN" dirty="0" smtClean="0"/>
              <a:t>,</a:t>
            </a:r>
          </a:p>
          <a:p>
            <a:pPr algn="r"/>
            <a:r>
              <a:rPr lang="en-IN" dirty="0" smtClean="0"/>
              <a:t>ASSISSTANT PROFESSOR</a:t>
            </a:r>
          </a:p>
          <a:p>
            <a:pPr algn="r"/>
            <a:r>
              <a:rPr lang="en-IN" dirty="0" smtClean="0"/>
              <a:t>Dhanalakshmi Srinivasan College of Education,</a:t>
            </a:r>
          </a:p>
          <a:p>
            <a:pPr algn="r"/>
            <a:r>
              <a:rPr lang="en-IN" dirty="0" smtClean="0"/>
              <a:t>Perambalur</a:t>
            </a:r>
          </a:p>
          <a:p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 smtClean="0"/>
              <a:t>Contd...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ü"/>
            </a:pPr>
            <a:r>
              <a:rPr lang="en-IN" b="1" dirty="0" smtClean="0"/>
              <a:t>Space science</a:t>
            </a:r>
            <a:r>
              <a:rPr lang="en-IN" dirty="0" smtClean="0"/>
              <a:t>: It is satellite controlling the space wit the help of computer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Defence</a:t>
            </a:r>
            <a:r>
              <a:rPr lang="en-IN" dirty="0" smtClean="0"/>
              <a:t>: Missiles, weapons, communication employees control system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Communications</a:t>
            </a:r>
            <a:r>
              <a:rPr lang="en-IN" dirty="0" smtClean="0"/>
              <a:t>: It is used for sending message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E.g.: printer, FAX, e-mail, internet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Film industry</a:t>
            </a:r>
            <a:r>
              <a:rPr lang="en-IN" dirty="0" smtClean="0"/>
              <a:t>: The cartoon file are developed by computer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The film production  with help of computer</a:t>
            </a:r>
            <a:endParaRPr lang="en-IN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 smtClean="0"/>
              <a:t>Contd...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IN" b="1" dirty="0" smtClean="0"/>
              <a:t>Education</a:t>
            </a:r>
            <a:r>
              <a:rPr lang="en-IN" dirty="0" smtClean="0"/>
              <a:t>: The computer is widely used in the field of education and independent of computer science has developed which is popular these days.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The distance education is using computer for instruction purpose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ü"/>
            </a:pPr>
            <a:endParaRPr lang="en-IN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AIM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IN" dirty="0" smtClean="0"/>
              <a:t>AIMs education are based on philosophical and socio-psychological society and culture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AIMS OF TEACHING COMPUTER SCIENCE IN SCHOOL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Develop computer science related attitudes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The skill problem solving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Information and skills are immediately used and applied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OBJECTIVE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en-IN" dirty="0" smtClean="0"/>
              <a:t>A point or an end-view of something toward which action is directed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OBJECTIVE OF TEACHING COMPUTER SCIENCE IN SCHOOL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Successful professionals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Broad knowledge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Thinking independently, acquire knowledge and continue their development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Implementation, analysis and evaluation based system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Communication effectively both oral and writing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Associated with the computing field</a:t>
            </a:r>
          </a:p>
          <a:p>
            <a:pPr>
              <a:buFont typeface="Wingdings" pitchFamily="2" charset="2"/>
              <a:buChar char="ü"/>
            </a:pPr>
            <a:endParaRPr lang="en-IN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DIFFERENCE BETWEEN AIMS &amp; OBJECTIVES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AIMS</a:t>
            </a:r>
            <a:endParaRPr lang="en-IN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IN" dirty="0" smtClean="0"/>
              <a:t>OBJECTIVE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IN" dirty="0" smtClean="0"/>
              <a:t>Aims are long term goals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Aims are broad and common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They are difficult to achieve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These can’t be evaluated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School, society and nation is responsible to achieve them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Aims are non-observable</a:t>
            </a:r>
            <a:endParaRPr lang="en-IN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IN" dirty="0" smtClean="0"/>
              <a:t>Objectives are short term goals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Objective are narrow and specific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They can be achieved conveniently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They can be evaluated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Generally teacher is only responsible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Objectives are observable behaviours</a:t>
            </a:r>
            <a:endParaRPr lang="en-IN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NEEDS AND SIGNIFICATION OF TEACHING COMPUTER SCIENCE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IN" b="1" dirty="0" smtClean="0"/>
              <a:t>NEEDS OF TEACHING COMPUTER SCIENCE</a:t>
            </a:r>
            <a:r>
              <a:rPr lang="en-IN" dirty="0" smtClean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Computer science knowledge is very important for other subject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Computer science is hall mark of human civilization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To know the world around us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To develop skill in  the use of network, internet social media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To understand the natural phenomenon clearly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To find the alternative methods solving problem</a:t>
            </a:r>
            <a:endParaRPr lang="en-IN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 smtClean="0"/>
              <a:t>Contd...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b="1" dirty="0" smtClean="0"/>
              <a:t>SIGNIFICATICE OF TEACHING COMPUTER SCIENCE</a:t>
            </a:r>
            <a:r>
              <a:rPr lang="en-IN" dirty="0" smtClean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Modernizing education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Improving student performance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Learning job skills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Efficiency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Research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202424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VALUE OF TEACHING COMPUTER SCIENCE: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en-IN" dirty="0" smtClean="0"/>
              <a:t>The real value of teaching computer science in our modern world can be quite obvious from chief value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Practical value</a:t>
            </a:r>
            <a:r>
              <a:rPr lang="en-IN" dirty="0" smtClean="0"/>
              <a:t>: The study of computer science in modern life has revolutionized our life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Transportation and communication have shortened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Social value</a:t>
            </a:r>
            <a:r>
              <a:rPr lang="en-IN" dirty="0" smtClean="0"/>
              <a:t>: Computer have achieved the best place in the society as well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The develop in honesty truthfulness and objective thinking</a:t>
            </a:r>
          </a:p>
          <a:p>
            <a:pPr>
              <a:buFont typeface="Wingdings" pitchFamily="2" charset="2"/>
              <a:buChar char="ü"/>
            </a:pPr>
            <a:endParaRPr lang="en-IN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 smtClean="0"/>
              <a:t>Contd...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IN" b="1" dirty="0" smtClean="0"/>
              <a:t>Disciplinary value</a:t>
            </a:r>
            <a:r>
              <a:rPr lang="en-IN" dirty="0" smtClean="0"/>
              <a:t>: It self expression, creativeness, open mindedness, critical thinking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The good habit of once developed in a child can prove beneficial for later life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Cultural value</a:t>
            </a:r>
            <a:r>
              <a:rPr lang="en-IN" dirty="0" smtClean="0"/>
              <a:t>: The role of computer in the development modern civilization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It can be obvious just by over comparison with our ancestors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Cultural development and role of computer in this field for removing old traditional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CONCLUSION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IN" dirty="0" smtClean="0"/>
              <a:t>The Computer Is Widely Used In The Field Of Education.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Computer Science Developed Very Popular These Days</a:t>
            </a:r>
            <a:endParaRPr lang="en-IN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INTRODUCTION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IN" dirty="0" smtClean="0"/>
              <a:t>Computer technology is used in almost every sector of everything life in business, laboratory, educational institution, research, etc.,.</a:t>
            </a:r>
          </a:p>
          <a:p>
            <a:pPr>
              <a:buFont typeface="Wingdings" pitchFamily="2" charset="2"/>
              <a:buChar char="ü"/>
            </a:pPr>
            <a:r>
              <a:rPr lang="en-IN" dirty="0"/>
              <a:t> </a:t>
            </a:r>
            <a:r>
              <a:rPr lang="en-IN" dirty="0" smtClean="0"/>
              <a:t> Today everything related to  everything life can be done using computer</a:t>
            </a:r>
            <a:endParaRPr lang="en-IN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85786" y="2857496"/>
            <a:ext cx="7772400" cy="914400"/>
          </a:xfrm>
        </p:spPr>
        <p:txBody>
          <a:bodyPr/>
          <a:lstStyle/>
          <a:p>
            <a:pPr algn="ctr"/>
            <a:r>
              <a:rPr lang="en-IN" dirty="0" smtClean="0"/>
              <a:t>Thank You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MEANING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IN" sz="2800" dirty="0" smtClean="0"/>
              <a:t>In The Beginning Compute Was able to perform only mathematical calculation.</a:t>
            </a:r>
          </a:p>
          <a:p>
            <a:pPr>
              <a:buFont typeface="Wingdings" pitchFamily="2" charset="2"/>
              <a:buChar char="ü"/>
            </a:pPr>
            <a:r>
              <a:rPr lang="en-IN" sz="2800" dirty="0" smtClean="0"/>
              <a:t>But, now a days., do variety of task.</a:t>
            </a:r>
          </a:p>
          <a:p>
            <a:pPr>
              <a:buFont typeface="Wingdings" pitchFamily="2" charset="2"/>
              <a:buChar char="ü"/>
            </a:pPr>
            <a:r>
              <a:rPr lang="en-IN" sz="2800" dirty="0" smtClean="0"/>
              <a:t>Computer science is the scientific and practical approach to computation and pits applications.</a:t>
            </a:r>
          </a:p>
          <a:p>
            <a:pPr>
              <a:buFont typeface="Wingdings" pitchFamily="2" charset="2"/>
              <a:buChar char="ü"/>
            </a:pPr>
            <a:r>
              <a:rPr lang="en-IN" sz="2800" dirty="0" smtClean="0"/>
              <a:t>Computer science field can be divide into a variety of theoretical and Practical disciplines.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It relationship with mathematics then many scientific disciplines.</a:t>
            </a:r>
            <a:endParaRPr lang="en-IN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71472" y="928670"/>
            <a:ext cx="8572528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NATURE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71472" y="2714620"/>
            <a:ext cx="8229600" cy="182880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IN" dirty="0" smtClean="0"/>
              <a:t>Access To Expert And Respected Peers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One to one and much communication.</a:t>
            </a:r>
            <a:br>
              <a:rPr lang="en-IN" dirty="0" smtClean="0"/>
            </a:b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SCOPE IN COMPUTER SCIENCE FIELD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IN" b="1" dirty="0" smtClean="0"/>
              <a:t>Software developers</a:t>
            </a:r>
            <a:r>
              <a:rPr lang="en-IN" dirty="0" smtClean="0"/>
              <a:t>: Concerned with facets of the software development process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Hardware engineers</a:t>
            </a:r>
            <a:r>
              <a:rPr lang="en-IN" dirty="0" smtClean="0"/>
              <a:t>: To research design, develop, test and oversee the installation of computer hardware.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System design</a:t>
            </a:r>
            <a:r>
              <a:rPr lang="en-IN" dirty="0" smtClean="0"/>
              <a:t>: System designing logical and physical designing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Logical designing can be enumerated as the structure such characteristics output, input, files etc.,.</a:t>
            </a:r>
          </a:p>
          <a:p>
            <a:endParaRPr lang="en-IN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 smtClean="0"/>
              <a:t>Contd....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IN" b="1" dirty="0" smtClean="0"/>
              <a:t>System analyst</a:t>
            </a:r>
            <a:r>
              <a:rPr lang="en-IN" dirty="0" smtClean="0"/>
              <a:t>: Do research about the existing problem and plan solution of the problem.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Networking engineers</a:t>
            </a:r>
            <a:r>
              <a:rPr lang="en-IN" dirty="0" smtClean="0"/>
              <a:t>: It designing, implementation, and troubleshooting of computer networking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DBA(data base administrator): </a:t>
            </a:r>
            <a:r>
              <a:rPr lang="en-IN" dirty="0" smtClean="0"/>
              <a:t>The job to design implement , maintain and repair an organization’s database.</a:t>
            </a:r>
            <a:endParaRPr lang="en-IN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SCOPE OF OTHER FIELD USING COMPUTER SCIENCE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IN" b="1" dirty="0" smtClean="0"/>
              <a:t>Routine job handing</a:t>
            </a:r>
            <a:r>
              <a:rPr lang="en-IN" dirty="0" smtClean="0"/>
              <a:t>: stenotype job are  calculating and formality bits, salaries, updating stocks, tax return and information.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Traffic control</a:t>
            </a:r>
            <a:r>
              <a:rPr lang="en-IN" dirty="0" smtClean="0"/>
              <a:t>: control traffic and traffic light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It is used maintain traffic light routine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Electronic money</a:t>
            </a:r>
            <a:r>
              <a:rPr lang="en-IN" dirty="0" smtClean="0"/>
              <a:t>: ATM (automatic teller machine)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Very common in bank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Withdraw money with the ATM</a:t>
            </a:r>
            <a:endParaRPr lang="en-IN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 smtClean="0"/>
              <a:t>Contd...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IN" b="1" dirty="0" smtClean="0"/>
              <a:t>Electronic office</a:t>
            </a:r>
            <a:r>
              <a:rPr lang="en-IN" dirty="0" smtClean="0"/>
              <a:t>: All type information are stored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A document is sent to different place with FAX, internet and e-mail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Industrial application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It is plays an important role in production control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Telephones</a:t>
            </a:r>
            <a:r>
              <a:rPr lang="en-IN" dirty="0" smtClean="0"/>
              <a:t>: It is through satellite STD and IST service have been introduced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 smtClean="0"/>
              <a:t>Contd...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IN" b="1" dirty="0" smtClean="0"/>
              <a:t>Trade</a:t>
            </a:r>
            <a:r>
              <a:rPr lang="en-IN" dirty="0" smtClean="0"/>
              <a:t>: Every type of trade computer is used successfully.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It is used Bank, stock exchanges to control stock and account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Scientific research</a:t>
            </a:r>
            <a:r>
              <a:rPr lang="en-IN" dirty="0" smtClean="0"/>
              <a:t>: A long data is analyzed very quickly.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Medicine</a:t>
            </a:r>
            <a:r>
              <a:rPr lang="en-IN" dirty="0" smtClean="0"/>
              <a:t>: The proper and account diagnosis is done with the help of computer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E.g.: ECG,CAT, Scan, ultra sound</a:t>
            </a:r>
          </a:p>
          <a:p>
            <a:pPr>
              <a:buFont typeface="Wingdings" pitchFamily="2" charset="2"/>
              <a:buChar char="ü"/>
            </a:pPr>
            <a:endParaRPr lang="en-IN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322</TotalTime>
  <Words>891</Words>
  <Application>Microsoft Office PowerPoint</Application>
  <PresentationFormat>On-screen Show (4:3)</PresentationFormat>
  <Paragraphs>118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Metro</vt:lpstr>
      <vt:lpstr>AIMS &amp; OBJECTIVES OF TEACHING COMPUTER SCIENCE</vt:lpstr>
      <vt:lpstr>INTRODUCTION</vt:lpstr>
      <vt:lpstr>MEANING</vt:lpstr>
      <vt:lpstr> NATURE </vt:lpstr>
      <vt:lpstr>SCOPE IN COMPUTER SCIENCE FIELD </vt:lpstr>
      <vt:lpstr>Contd....</vt:lpstr>
      <vt:lpstr>SCOPE OF OTHER FIELD USING COMPUTER SCIENCE</vt:lpstr>
      <vt:lpstr>Contd...</vt:lpstr>
      <vt:lpstr>Contd...</vt:lpstr>
      <vt:lpstr>Contd...</vt:lpstr>
      <vt:lpstr>Contd...</vt:lpstr>
      <vt:lpstr>AIM</vt:lpstr>
      <vt:lpstr>OBJECTIVE </vt:lpstr>
      <vt:lpstr>DIFFERENCE BETWEEN AIMS &amp; OBJECTIVES</vt:lpstr>
      <vt:lpstr>NEEDS AND SIGNIFICATION OF TEACHING COMPUTER SCIENCE</vt:lpstr>
      <vt:lpstr>Contd...</vt:lpstr>
      <vt:lpstr>VALUE OF TEACHING COMPUTER SCIENCE: </vt:lpstr>
      <vt:lpstr>Contd...</vt:lpstr>
      <vt:lpstr>CONCLUSION</vt:lpstr>
      <vt:lpstr>Thank You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AIMS &amp; OBJECTIVES OF TEACHING COMPUTER SCIENCE</dc:title>
  <dc:creator>HP</dc:creator>
  <cp:lastModifiedBy>ELCOT</cp:lastModifiedBy>
  <cp:revision>18</cp:revision>
  <dcterms:created xsi:type="dcterms:W3CDTF">2020-07-24T15:39:30Z</dcterms:created>
  <dcterms:modified xsi:type="dcterms:W3CDTF">2020-07-30T09:46:16Z</dcterms:modified>
</cp:coreProperties>
</file>